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1" r:id="rId5"/>
    <p:sldId id="263" r:id="rId6"/>
    <p:sldId id="258" r:id="rId7"/>
    <p:sldId id="262" r:id="rId8"/>
    <p:sldId id="259" r:id="rId9"/>
    <p:sldId id="260" r:id="rId10"/>
    <p:sldId id="264" r:id="rId11"/>
    <p:sldId id="265" r:id="rId12"/>
    <p:sldId id="266" r:id="rId13"/>
    <p:sldId id="268" r:id="rId14"/>
    <p:sldId id="269" r:id="rId15"/>
    <p:sldId id="271" r:id="rId16"/>
    <p:sldId id="274" r:id="rId17"/>
    <p:sldId id="270" r:id="rId18"/>
    <p:sldId id="272" r:id="rId19"/>
    <p:sldId id="273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1B9D4A-B20B-4ABB-B639-921DBF3CAE48}" v="783" dt="2026-01-22T15:06:08.1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929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596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1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91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495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81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31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78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604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38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92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953BDC-9EAE-49FE-9892-958C9F845175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54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53.jpeg"/><Relationship Id="rId7" Type="http://schemas.openxmlformats.org/officeDocument/2006/relationships/image" Target="../media/image50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Afbeelding 3" descr="Afbeelding met kunst, Graphics, bloem, poster&#10;&#10;Door AI gegenereerde inhoud is mogelijk onjuist.">
            <a:extLst>
              <a:ext uri="{FF2B5EF4-FFF2-40B4-BE49-F238E27FC236}">
                <a16:creationId xmlns:a16="http://schemas.microsoft.com/office/drawing/2014/main" id="{C8488CE5-C670-4262-5E69-C570D49DA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233" y="1201003"/>
            <a:ext cx="4107976" cy="410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39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handschrift, overdekt&#10;&#10;Door AI gegenereerde inhoud is mogelijk onjuist.">
            <a:extLst>
              <a:ext uri="{FF2B5EF4-FFF2-40B4-BE49-F238E27FC236}">
                <a16:creationId xmlns:a16="http://schemas.microsoft.com/office/drawing/2014/main" id="{D3D33BA0-3331-ABF2-EF0F-923E2D8143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778" r="-322" b="38074"/>
          <a:stretch>
            <a:fillRect/>
          </a:stretch>
        </p:blipFill>
        <p:spPr>
          <a:xfrm>
            <a:off x="2126837" y="3535680"/>
            <a:ext cx="2685617" cy="2560332"/>
          </a:xfrm>
          <a:prstGeom prst="rect">
            <a:avLst/>
          </a:prstGeom>
        </p:spPr>
      </p:pic>
      <p:pic>
        <p:nvPicPr>
          <p:cNvPr id="3" name="Afbeelding 2" descr="Afbeelding met tekst, licht, schermopname&#10;&#10;Door AI gegenereerde inhoud is mogelijk onjuist.">
            <a:extLst>
              <a:ext uri="{FF2B5EF4-FFF2-40B4-BE49-F238E27FC236}">
                <a16:creationId xmlns:a16="http://schemas.microsoft.com/office/drawing/2014/main" id="{4112FE0E-DEF2-40A6-7385-E8C3B7DCAA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741" r="-322" b="52630"/>
          <a:stretch>
            <a:fillRect/>
          </a:stretch>
        </p:blipFill>
        <p:spPr>
          <a:xfrm>
            <a:off x="7600537" y="1145540"/>
            <a:ext cx="4221890" cy="3888746"/>
          </a:xfrm>
          <a:prstGeom prst="rect">
            <a:avLst/>
          </a:prstGeom>
        </p:spPr>
      </p:pic>
      <p:pic>
        <p:nvPicPr>
          <p:cNvPr id="4" name="Afbeelding 3" descr="Afbeelding met tekst, schermopname, scherm&#10;&#10;Door AI gegenereerde inhoud is mogelijk onjuist.">
            <a:extLst>
              <a:ext uri="{FF2B5EF4-FFF2-40B4-BE49-F238E27FC236}">
                <a16:creationId xmlns:a16="http://schemas.microsoft.com/office/drawing/2014/main" id="{7BE609E6-634A-0910-60A1-3802457E94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158" t="8412" r="1466" b="41113"/>
          <a:stretch>
            <a:fillRect/>
          </a:stretch>
        </p:blipFill>
        <p:spPr>
          <a:xfrm>
            <a:off x="817560" y="200226"/>
            <a:ext cx="2619099" cy="3034856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B2C0DD9-6DEF-5C77-99A3-87C6B9149FCA}"/>
              </a:ext>
            </a:extLst>
          </p:cNvPr>
          <p:cNvSpPr txBox="1"/>
          <p:nvPr/>
        </p:nvSpPr>
        <p:spPr>
          <a:xfrm>
            <a:off x="3677920" y="558800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/>
              <a:t>3D kader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7AF4764-271D-4D0B-D341-F017B3EF76F7}"/>
              </a:ext>
            </a:extLst>
          </p:cNvPr>
          <p:cNvSpPr txBox="1"/>
          <p:nvPr/>
        </p:nvSpPr>
        <p:spPr>
          <a:xfrm>
            <a:off x="8666480" y="5344160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/>
              <a:t>Glazen 3D tegel </a:t>
            </a:r>
          </a:p>
        </p:txBody>
      </p:sp>
    </p:spTree>
    <p:extLst>
      <p:ext uri="{BB962C8B-B14F-4D97-AF65-F5344CB8AC3E}">
        <p14:creationId xmlns:p14="http://schemas.microsoft.com/office/powerpoint/2010/main" val="193154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enfilm, Graphics, tekst, grafische vormgeving&#10;&#10;Door AI gegenereerde inhoud is mogelijk onjuist.">
            <a:extLst>
              <a:ext uri="{FF2B5EF4-FFF2-40B4-BE49-F238E27FC236}">
                <a16:creationId xmlns:a16="http://schemas.microsoft.com/office/drawing/2014/main" id="{6D5758D6-DCDA-3AAF-BA08-57A82CC0E0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520" r="24383" b="-392"/>
          <a:stretch>
            <a:fillRect/>
          </a:stretch>
        </p:blipFill>
        <p:spPr>
          <a:xfrm>
            <a:off x="5801360" y="522049"/>
            <a:ext cx="3462026" cy="2603351"/>
          </a:xfrm>
          <a:prstGeom prst="rect">
            <a:avLst/>
          </a:prstGeom>
        </p:spPr>
      </p:pic>
      <p:pic>
        <p:nvPicPr>
          <p:cNvPr id="3" name="Afbeelding 2" descr="Afbeelding met tekst, voertuig, buitenshuis, Landvoertuig&#10;&#10;Door AI gegenereerde inhoud is mogelijk onjuist.">
            <a:extLst>
              <a:ext uri="{FF2B5EF4-FFF2-40B4-BE49-F238E27FC236}">
                <a16:creationId xmlns:a16="http://schemas.microsoft.com/office/drawing/2014/main" id="{15FBC37C-C4BF-B9DE-D9E3-9F7FEC640F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274" r="341" b="21282"/>
          <a:stretch>
            <a:fillRect/>
          </a:stretch>
        </p:blipFill>
        <p:spPr>
          <a:xfrm>
            <a:off x="7932420" y="3429000"/>
            <a:ext cx="2959130" cy="2434674"/>
          </a:xfrm>
          <a:prstGeom prst="rect">
            <a:avLst/>
          </a:prstGeom>
        </p:spPr>
      </p:pic>
      <p:pic>
        <p:nvPicPr>
          <p:cNvPr id="4" name="Afbeelding 3" descr="Afbeelding met tekst, Auto-onderdeel, voertuig, Autoachterlicht en -remlicht&#10;&#10;Door AI gegenereerde inhoud is mogelijk onjuist.">
            <a:extLst>
              <a:ext uri="{FF2B5EF4-FFF2-40B4-BE49-F238E27FC236}">
                <a16:creationId xmlns:a16="http://schemas.microsoft.com/office/drawing/2014/main" id="{9F518F71-F500-0A91-C30A-CE5B627B7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960000">
            <a:off x="574040" y="1736169"/>
            <a:ext cx="4399280" cy="135250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A1CD16E-EB4E-5B62-141C-2EB685D73158}"/>
              </a:ext>
            </a:extLst>
          </p:cNvPr>
          <p:cNvSpPr txBox="1"/>
          <p:nvPr/>
        </p:nvSpPr>
        <p:spPr>
          <a:xfrm>
            <a:off x="2926080" y="4328160"/>
            <a:ext cx="2875280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4000" dirty="0"/>
              <a:t>Auto sticker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7314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ening, tekst, kunst, Kinderkunst&#10;&#10;Door AI gegenereerde inhoud is mogelijk onjuist.">
            <a:extLst>
              <a:ext uri="{FF2B5EF4-FFF2-40B4-BE49-F238E27FC236}">
                <a16:creationId xmlns:a16="http://schemas.microsoft.com/office/drawing/2014/main" id="{17A408C6-E76B-E141-9F69-6671A3A55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1559" y="0"/>
            <a:ext cx="3840401" cy="6858000"/>
          </a:xfrm>
          <a:prstGeom prst="rect">
            <a:avLst/>
          </a:prstGeom>
        </p:spPr>
      </p:pic>
      <p:pic>
        <p:nvPicPr>
          <p:cNvPr id="4" name="Afbeelding 3" descr="Afbeelding met kleding, Sportshirt, roze, overdekt&#10;&#10;Door AI gegenereerde inhoud is mogelijk onjuist.">
            <a:extLst>
              <a:ext uri="{FF2B5EF4-FFF2-40B4-BE49-F238E27FC236}">
                <a16:creationId xmlns:a16="http://schemas.microsoft.com/office/drawing/2014/main" id="{37346917-9C6B-A389-61F0-B79410B50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7538" y="3755515"/>
            <a:ext cx="3281678" cy="2435156"/>
          </a:xfrm>
          <a:prstGeom prst="rect">
            <a:avLst/>
          </a:prstGeom>
        </p:spPr>
      </p:pic>
      <p:pic>
        <p:nvPicPr>
          <p:cNvPr id="5" name="Afbeelding 4" descr="Afbeelding met kleding, Sportshirt, mouw&#10;&#10;Door AI gegenereerde inhoud is mogelijk onjuist.">
            <a:extLst>
              <a:ext uri="{FF2B5EF4-FFF2-40B4-BE49-F238E27FC236}">
                <a16:creationId xmlns:a16="http://schemas.microsoft.com/office/drawing/2014/main" id="{2D273D9D-7FFB-9309-A75D-B031E78B9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19" y="195580"/>
            <a:ext cx="3343213" cy="304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6C1DC87-10E3-216A-3204-3059BB956C2C}"/>
              </a:ext>
            </a:extLst>
          </p:cNvPr>
          <p:cNvSpPr txBox="1"/>
          <p:nvPr/>
        </p:nvSpPr>
        <p:spPr>
          <a:xfrm rot="-1380000">
            <a:off x="4206240" y="2463184"/>
            <a:ext cx="40132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6000" err="1">
                <a:latin typeface="STXingkai"/>
                <a:ea typeface="STXingkai"/>
              </a:rPr>
              <a:t>Boddy</a:t>
            </a:r>
            <a:r>
              <a:rPr lang="nl-NL" sz="6000" dirty="0">
                <a:latin typeface="STXingkai"/>
                <a:ea typeface="STXingkai"/>
              </a:rPr>
              <a:t> baby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179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verven, tekenfilm, tekening, kunst&#10;&#10;Door AI gegenereerde inhoud is mogelijk onjuist.">
            <a:extLst>
              <a:ext uri="{FF2B5EF4-FFF2-40B4-BE49-F238E27FC236}">
                <a16:creationId xmlns:a16="http://schemas.microsoft.com/office/drawing/2014/main" id="{6279E975-210C-432E-A4D3-2A83FDB0D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835" y="1178560"/>
            <a:ext cx="4275370" cy="4348480"/>
          </a:xfrm>
          <a:prstGeom prst="rect">
            <a:avLst/>
          </a:prstGeom>
        </p:spPr>
      </p:pic>
      <p:pic>
        <p:nvPicPr>
          <p:cNvPr id="3" name="Afbeelding 2" descr="Afbeelding met tekening, verven, tekenfilm, kunst&#10;&#10;Door AI gegenereerde inhoud is mogelijk onjuist.">
            <a:extLst>
              <a:ext uri="{FF2B5EF4-FFF2-40B4-BE49-F238E27FC236}">
                <a16:creationId xmlns:a16="http://schemas.microsoft.com/office/drawing/2014/main" id="{D36A0561-1811-5CE7-0E5C-528CB0B24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057668" y="4163060"/>
            <a:ext cx="3071587" cy="2174240"/>
          </a:xfrm>
          <a:prstGeom prst="rect">
            <a:avLst/>
          </a:prstGeom>
        </p:spPr>
      </p:pic>
      <p:pic>
        <p:nvPicPr>
          <p:cNvPr id="4" name="Afbeelding 3" descr="Afbeelding met speelgoed, Dierfiguur, tekenfilm, Speelgoedbeest&#10;&#10;Door AI gegenereerde inhoud is mogelijk onjuist.">
            <a:extLst>
              <a:ext uri="{FF2B5EF4-FFF2-40B4-BE49-F238E27FC236}">
                <a16:creationId xmlns:a16="http://schemas.microsoft.com/office/drawing/2014/main" id="{35A75EE7-2C54-511E-783E-7A44756B5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395" y="462280"/>
            <a:ext cx="2938582" cy="250952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08F14A6-4ECE-F1CF-BAC3-9BA179ED95A2}"/>
              </a:ext>
            </a:extLst>
          </p:cNvPr>
          <p:cNvSpPr txBox="1"/>
          <p:nvPr/>
        </p:nvSpPr>
        <p:spPr>
          <a:xfrm>
            <a:off x="6329680" y="5811520"/>
            <a:ext cx="3505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/>
              <a:t>Beertjes met naam </a:t>
            </a:r>
          </a:p>
          <a:p>
            <a:r>
              <a:rPr lang="nl-NL" dirty="0"/>
              <a:t>Meer variaties beschikbaar</a:t>
            </a:r>
          </a:p>
        </p:txBody>
      </p:sp>
    </p:spTree>
    <p:extLst>
      <p:ext uri="{BB962C8B-B14F-4D97-AF65-F5344CB8AC3E}">
        <p14:creationId xmlns:p14="http://schemas.microsoft.com/office/powerpoint/2010/main" val="546899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Menselijk gezicht, Modeaccessoire, bril, persoon&#10;&#10;Door AI gegenereerde inhoud is mogelijk onjuist.">
            <a:extLst>
              <a:ext uri="{FF2B5EF4-FFF2-40B4-BE49-F238E27FC236}">
                <a16:creationId xmlns:a16="http://schemas.microsoft.com/office/drawing/2014/main" id="{B28EF6DE-5768-E0EC-A7CB-26F3B34BA7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745" r="2825" b="12437"/>
          <a:stretch>
            <a:fillRect/>
          </a:stretch>
        </p:blipFill>
        <p:spPr>
          <a:xfrm>
            <a:off x="9622120" y="342900"/>
            <a:ext cx="1756228" cy="2286006"/>
          </a:xfrm>
          <a:prstGeom prst="rect">
            <a:avLst/>
          </a:prstGeom>
        </p:spPr>
      </p:pic>
      <p:pic>
        <p:nvPicPr>
          <p:cNvPr id="3" name="Afbeelding 2" descr="Afbeelding met Modeaccessoire, bandje, Geweven materiaal, riem&#10;&#10;Door AI gegenereerde inhoud is mogelijk onjuist.">
            <a:extLst>
              <a:ext uri="{FF2B5EF4-FFF2-40B4-BE49-F238E27FC236}">
                <a16:creationId xmlns:a16="http://schemas.microsoft.com/office/drawing/2014/main" id="{27283788-8EED-CBC3-966B-96A2FC564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940" y="850900"/>
            <a:ext cx="5567680" cy="2292826"/>
          </a:xfrm>
          <a:prstGeom prst="rect">
            <a:avLst/>
          </a:prstGeom>
        </p:spPr>
      </p:pic>
      <p:pic>
        <p:nvPicPr>
          <p:cNvPr id="6" name="Afbeelding 5" descr="Afbeelding met Sleutelhanger, schaar, Modeaccessoire, overdekt&#10;&#10;Door AI gegenereerde inhoud is mogelijk onjuist.">
            <a:extLst>
              <a:ext uri="{FF2B5EF4-FFF2-40B4-BE49-F238E27FC236}">
                <a16:creationId xmlns:a16="http://schemas.microsoft.com/office/drawing/2014/main" id="{A7288B6A-F1CE-3185-E06F-D8A1853E96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692" t="32422" r="1184" b="14503"/>
          <a:stretch>
            <a:fillRect/>
          </a:stretch>
        </p:blipFill>
        <p:spPr>
          <a:xfrm>
            <a:off x="163160" y="304800"/>
            <a:ext cx="2020686" cy="2367287"/>
          </a:xfrm>
          <a:prstGeom prst="rect">
            <a:avLst/>
          </a:prstGeom>
        </p:spPr>
      </p:pic>
      <p:pic>
        <p:nvPicPr>
          <p:cNvPr id="7" name="Afbeelding 6" descr="Afbeelding met tekenfilm&#10;&#10;Door AI gegenereerde inhoud is mogelijk onjuist.">
            <a:extLst>
              <a:ext uri="{FF2B5EF4-FFF2-40B4-BE49-F238E27FC236}">
                <a16:creationId xmlns:a16="http://schemas.microsoft.com/office/drawing/2014/main" id="{2BAF5EE9-31DE-DC04-7808-A1E1105212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71" t="22776" r="1566" b="15569"/>
          <a:stretch>
            <a:fillRect/>
          </a:stretch>
        </p:blipFill>
        <p:spPr>
          <a:xfrm>
            <a:off x="1389980" y="4650740"/>
            <a:ext cx="8879853" cy="175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23010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muur, overdekt, vloer&#10;&#10;Door AI gegenereerde inhoud is mogelijk onjuist.">
            <a:extLst>
              <a:ext uri="{FF2B5EF4-FFF2-40B4-BE49-F238E27FC236}">
                <a16:creationId xmlns:a16="http://schemas.microsoft.com/office/drawing/2014/main" id="{D1EABC3E-40B7-2256-6D5E-7FF468308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248" y="3129280"/>
            <a:ext cx="3915183" cy="2936240"/>
          </a:xfrm>
          <a:prstGeom prst="rect">
            <a:avLst/>
          </a:prstGeom>
        </p:spPr>
      </p:pic>
      <p:pic>
        <p:nvPicPr>
          <p:cNvPr id="3" name="Afbeelding 2" descr="Afbeelding met vloer, overdekt, email&#10;&#10;Door AI gegenereerde inhoud is mogelijk onjuist.">
            <a:extLst>
              <a:ext uri="{FF2B5EF4-FFF2-40B4-BE49-F238E27FC236}">
                <a16:creationId xmlns:a16="http://schemas.microsoft.com/office/drawing/2014/main" id="{95E40AC3-31E9-1F18-50A8-15CFD2951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028" y="322580"/>
            <a:ext cx="3913039" cy="293624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57A7639-EF27-CF85-DBF4-ED16F96F10AF}"/>
              </a:ext>
            </a:extLst>
          </p:cNvPr>
          <p:cNvSpPr txBox="1"/>
          <p:nvPr/>
        </p:nvSpPr>
        <p:spPr>
          <a:xfrm>
            <a:off x="1087120" y="955039"/>
            <a:ext cx="5659120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6000" dirty="0"/>
              <a:t>Make up setje </a:t>
            </a:r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90FABD5-647E-A818-833B-970DB7CE3F14}"/>
              </a:ext>
            </a:extLst>
          </p:cNvPr>
          <p:cNvSpPr txBox="1"/>
          <p:nvPr/>
        </p:nvSpPr>
        <p:spPr>
          <a:xfrm>
            <a:off x="7396480" y="4846320"/>
            <a:ext cx="29667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/>
              <a:t>Kan apart verkregen worden</a:t>
            </a:r>
          </a:p>
        </p:txBody>
      </p:sp>
    </p:spTree>
    <p:extLst>
      <p:ext uri="{BB962C8B-B14F-4D97-AF65-F5344CB8AC3E}">
        <p14:creationId xmlns:p14="http://schemas.microsoft.com/office/powerpoint/2010/main" val="1924926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ening, tekst, kunst, Kinderkunst&#10;&#10;Door AI gegenereerde inhoud is mogelijk onjuist.">
            <a:extLst>
              <a:ext uri="{FF2B5EF4-FFF2-40B4-BE49-F238E27FC236}">
                <a16:creationId xmlns:a16="http://schemas.microsoft.com/office/drawing/2014/main" id="{B9E07309-EB12-4ED3-7ED1-2B54434A3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319" y="1432560"/>
            <a:ext cx="2306241" cy="3982720"/>
          </a:xfrm>
          <a:prstGeom prst="rect">
            <a:avLst/>
          </a:prstGeom>
        </p:spPr>
      </p:pic>
      <p:pic>
        <p:nvPicPr>
          <p:cNvPr id="3" name="Afbeelding 2" descr="Afbeelding met tekst, verjaardagstaart, overdekt, pot&#10;&#10;Door AI gegenereerde inhoud is mogelijk onjuist.">
            <a:extLst>
              <a:ext uri="{FF2B5EF4-FFF2-40B4-BE49-F238E27FC236}">
                <a16:creationId xmlns:a16="http://schemas.microsoft.com/office/drawing/2014/main" id="{4BFA7F76-1AED-46D8-D732-01819EAB64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63" t="13630" r="-1923" b="10148"/>
          <a:stretch>
            <a:fillRect/>
          </a:stretch>
        </p:blipFill>
        <p:spPr>
          <a:xfrm>
            <a:off x="8895119" y="1003300"/>
            <a:ext cx="3158861" cy="5227327"/>
          </a:xfrm>
          <a:prstGeom prst="rect">
            <a:avLst/>
          </a:prstGeom>
        </p:spPr>
      </p:pic>
      <p:pic>
        <p:nvPicPr>
          <p:cNvPr id="7" name="Afbeelding 6" descr="Afbeelding met verven, tekenfilm, tekening, kunst&#10;&#10;Door AI gegenereerde inhoud is mogelijk onjuist.">
            <a:extLst>
              <a:ext uri="{FF2B5EF4-FFF2-40B4-BE49-F238E27FC236}">
                <a16:creationId xmlns:a16="http://schemas.microsoft.com/office/drawing/2014/main" id="{6D70ADC9-09EF-6384-31FB-53A2E5372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3899" y="3512820"/>
            <a:ext cx="2873290" cy="2936240"/>
          </a:xfrm>
          <a:prstGeom prst="rect">
            <a:avLst/>
          </a:prstGeom>
        </p:spPr>
      </p:pic>
      <p:pic>
        <p:nvPicPr>
          <p:cNvPr id="8" name="Afbeelding 7" descr="Afbeelding met onderbroek, muur, ondergoed, overdekt&#10;&#10;Door AI gegenereerde inhoud is mogelijk onjuist.">
            <a:extLst>
              <a:ext uri="{FF2B5EF4-FFF2-40B4-BE49-F238E27FC236}">
                <a16:creationId xmlns:a16="http://schemas.microsoft.com/office/drawing/2014/main" id="{018554B2-0A18-236D-3088-A40C629B89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77" t="33255" r="-176"/>
          <a:stretch>
            <a:fillRect/>
          </a:stretch>
        </p:blipFill>
        <p:spPr>
          <a:xfrm>
            <a:off x="1828839" y="751840"/>
            <a:ext cx="2876945" cy="1437641"/>
          </a:xfrm>
          <a:prstGeom prst="rect">
            <a:avLst/>
          </a:prstGeom>
        </p:spPr>
      </p:pic>
      <p:pic>
        <p:nvPicPr>
          <p:cNvPr id="12" name="Afbeelding 11" descr="Afbeelding met accessoire, tas, slabbetje, overdekt&#10;&#10;Door AI gegenereerde inhoud is mogelijk onjuist.">
            <a:extLst>
              <a:ext uri="{FF2B5EF4-FFF2-40B4-BE49-F238E27FC236}">
                <a16:creationId xmlns:a16="http://schemas.microsoft.com/office/drawing/2014/main" id="{DF632330-E460-66A7-20EE-C9F8870BC1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39" y="2585720"/>
            <a:ext cx="2422944" cy="1828800"/>
          </a:xfrm>
          <a:prstGeom prst="rect">
            <a:avLst/>
          </a:prstGeom>
        </p:spPr>
      </p:pic>
      <p:pic>
        <p:nvPicPr>
          <p:cNvPr id="13" name="Afbeelding 12" descr="Afbeelding met tekenfilm&#10;&#10;Door AI gegenereerde inhoud is mogelijk onjuist.">
            <a:extLst>
              <a:ext uri="{FF2B5EF4-FFF2-40B4-BE49-F238E27FC236}">
                <a16:creationId xmlns:a16="http://schemas.microsoft.com/office/drawing/2014/main" id="{6DAA5D94-6F70-2E70-0195-AD498A3602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059" y="6027420"/>
            <a:ext cx="2255520" cy="751440"/>
          </a:xfrm>
          <a:prstGeom prst="rect">
            <a:avLst/>
          </a:prstGeom>
        </p:spPr>
      </p:pic>
      <p:pic>
        <p:nvPicPr>
          <p:cNvPr id="14" name="Afbeelding 13" descr="Afbeelding met speelgoed, Dierfiguur, tekenfilm, Speelgoedbeest&#10;&#10;Door AI gegenereerde inhoud is mogelijk onjuist.">
            <a:extLst>
              <a:ext uri="{FF2B5EF4-FFF2-40B4-BE49-F238E27FC236}">
                <a16:creationId xmlns:a16="http://schemas.microsoft.com/office/drawing/2014/main" id="{C464CB01-2644-1AA4-E57B-127FC4C67F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59" y="304800"/>
            <a:ext cx="1424742" cy="1219200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3FD3C7DA-A0D9-F775-783C-03DD24615E91}"/>
              </a:ext>
            </a:extLst>
          </p:cNvPr>
          <p:cNvSpPr txBox="1"/>
          <p:nvPr/>
        </p:nvSpPr>
        <p:spPr>
          <a:xfrm>
            <a:off x="7223760" y="203200"/>
            <a:ext cx="417576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4000" b="1" dirty="0"/>
              <a:t>Cadeau geboorte</a:t>
            </a:r>
          </a:p>
        </p:txBody>
      </p:sp>
    </p:spTree>
    <p:extLst>
      <p:ext uri="{BB962C8B-B14F-4D97-AF65-F5344CB8AC3E}">
        <p14:creationId xmlns:p14="http://schemas.microsoft.com/office/powerpoint/2010/main" val="417426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kleding, tekst, kerstsokken, rood&#10;&#10;Door AI gegenereerde inhoud is mogelijk onjuist.">
            <a:extLst>
              <a:ext uri="{FF2B5EF4-FFF2-40B4-BE49-F238E27FC236}">
                <a16:creationId xmlns:a16="http://schemas.microsoft.com/office/drawing/2014/main" id="{47EA3CFF-C99C-93CE-8C9A-FC2A33222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0398" y="1188720"/>
            <a:ext cx="2488084" cy="3738880"/>
          </a:xfrm>
          <a:prstGeom prst="rect">
            <a:avLst/>
          </a:prstGeom>
        </p:spPr>
      </p:pic>
      <p:pic>
        <p:nvPicPr>
          <p:cNvPr id="3" name="Afbeelding 2" descr="Afbeelding met Huwelijkscadeaus, lint, Cadeau, overdekt&#10;&#10;Door AI gegenereerde inhoud is mogelijk onjuist.">
            <a:extLst>
              <a:ext uri="{FF2B5EF4-FFF2-40B4-BE49-F238E27FC236}">
                <a16:creationId xmlns:a16="http://schemas.microsoft.com/office/drawing/2014/main" id="{6686A510-067F-826F-22D5-6512B913C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698" y="2821940"/>
            <a:ext cx="1360239" cy="3027680"/>
          </a:xfrm>
          <a:prstGeom prst="rect">
            <a:avLst/>
          </a:prstGeom>
        </p:spPr>
      </p:pic>
      <p:pic>
        <p:nvPicPr>
          <p:cNvPr id="4" name="Afbeelding 3" descr="Afbeelding met tekst, overdekt, roze, muur&#10;&#10;Door AI gegenereerde inhoud is mogelijk onjuist.">
            <a:extLst>
              <a:ext uri="{FF2B5EF4-FFF2-40B4-BE49-F238E27FC236}">
                <a16:creationId xmlns:a16="http://schemas.microsoft.com/office/drawing/2014/main" id="{4C32BFF9-9115-B6D1-6056-DC36F416E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58" y="381000"/>
            <a:ext cx="1461839" cy="323088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26F974E-8904-1C15-B312-0C5D33812A21}"/>
              </a:ext>
            </a:extLst>
          </p:cNvPr>
          <p:cNvSpPr txBox="1"/>
          <p:nvPr/>
        </p:nvSpPr>
        <p:spPr>
          <a:xfrm>
            <a:off x="5140960" y="2824480"/>
            <a:ext cx="27432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6000" dirty="0">
                <a:latin typeface="STXingkai"/>
                <a:ea typeface="STXingkai"/>
              </a:rPr>
              <a:t>kerst</a:t>
            </a:r>
          </a:p>
        </p:txBody>
      </p:sp>
    </p:spTree>
    <p:extLst>
      <p:ext uri="{BB962C8B-B14F-4D97-AF65-F5344CB8AC3E}">
        <p14:creationId xmlns:p14="http://schemas.microsoft.com/office/powerpoint/2010/main" val="3692849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kussen, Sierkussen, overdekt&#10;&#10;Door AI gegenereerde inhoud is mogelijk onjuist.">
            <a:extLst>
              <a:ext uri="{FF2B5EF4-FFF2-40B4-BE49-F238E27FC236}">
                <a16:creationId xmlns:a16="http://schemas.microsoft.com/office/drawing/2014/main" id="{AAF17CDA-2589-6019-E15D-9D953F2EC5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343" t="255" r="15282" b="-2461"/>
          <a:stretch>
            <a:fillRect/>
          </a:stretch>
        </p:blipFill>
        <p:spPr>
          <a:xfrm rot="5400000">
            <a:off x="7507169" y="319311"/>
            <a:ext cx="4023679" cy="4146184"/>
          </a:xfrm>
          <a:prstGeom prst="rect">
            <a:avLst/>
          </a:prstGeom>
        </p:spPr>
      </p:pic>
      <p:pic>
        <p:nvPicPr>
          <p:cNvPr id="3" name="Afbeelding 2" descr="Afbeelding met tekst, kussen, Sierkussen, overdekt&#10;&#10;Door AI gegenereerde inhoud is mogelijk onjuist.">
            <a:extLst>
              <a:ext uri="{FF2B5EF4-FFF2-40B4-BE49-F238E27FC236}">
                <a16:creationId xmlns:a16="http://schemas.microsoft.com/office/drawing/2014/main" id="{B2E9E45C-54AC-83F6-F08E-A25D93E0EB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22" t="593" r="23442" b="2569"/>
          <a:stretch>
            <a:fillRect/>
          </a:stretch>
        </p:blipFill>
        <p:spPr>
          <a:xfrm rot="5400000">
            <a:off x="170549" y="3228340"/>
            <a:ext cx="3411129" cy="3404992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12105FA-95B2-AB7D-6BE8-61969A5DC8E4}"/>
              </a:ext>
            </a:extLst>
          </p:cNvPr>
          <p:cNvSpPr txBox="1"/>
          <p:nvPr/>
        </p:nvSpPr>
        <p:spPr>
          <a:xfrm>
            <a:off x="2448559" y="1117600"/>
            <a:ext cx="307848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4000" dirty="0"/>
              <a:t>kussensloop</a:t>
            </a:r>
          </a:p>
        </p:txBody>
      </p:sp>
    </p:spTree>
    <p:extLst>
      <p:ext uri="{BB962C8B-B14F-4D97-AF65-F5344CB8AC3E}">
        <p14:creationId xmlns:p14="http://schemas.microsoft.com/office/powerpoint/2010/main" val="2688959455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ontvangst, handschrift, overdekt&#10;&#10;Door AI gegenereerde inhoud is mogelijk onjuist.">
            <a:extLst>
              <a:ext uri="{FF2B5EF4-FFF2-40B4-BE49-F238E27FC236}">
                <a16:creationId xmlns:a16="http://schemas.microsoft.com/office/drawing/2014/main" id="{57F471AE-4991-FF86-9E04-B39E35E00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4809338" y="-751840"/>
            <a:ext cx="2573323" cy="524256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06454E9-1862-0012-97F4-9DCE996CD6BD}"/>
              </a:ext>
            </a:extLst>
          </p:cNvPr>
          <p:cNvSpPr txBox="1"/>
          <p:nvPr/>
        </p:nvSpPr>
        <p:spPr>
          <a:xfrm>
            <a:off x="2184400" y="4053840"/>
            <a:ext cx="765048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6000" dirty="0"/>
              <a:t>Strandlaken met naam</a:t>
            </a:r>
          </a:p>
        </p:txBody>
      </p:sp>
    </p:spTree>
    <p:extLst>
      <p:ext uri="{BB962C8B-B14F-4D97-AF65-F5344CB8AC3E}">
        <p14:creationId xmlns:p14="http://schemas.microsoft.com/office/powerpoint/2010/main" val="758282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150AF07-BFC1-5975-FD61-0C9238506A2A}"/>
              </a:ext>
            </a:extLst>
          </p:cNvPr>
          <p:cNvSpPr txBox="1"/>
          <p:nvPr/>
        </p:nvSpPr>
        <p:spPr>
          <a:xfrm>
            <a:off x="838200" y="3514853"/>
            <a:ext cx="10515600" cy="261423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 err="1">
                <a:latin typeface="+mj-lt"/>
                <a:ea typeface="+mj-ea"/>
                <a:cs typeface="+mj-cs"/>
              </a:rPr>
              <a:t>Geurflesjes</a:t>
            </a:r>
            <a:r>
              <a:rPr lang="en-US" sz="5200" dirty="0">
                <a:latin typeface="+mj-lt"/>
                <a:ea typeface="+mj-ea"/>
                <a:cs typeface="+mj-cs"/>
              </a:rPr>
              <a:t> met </a:t>
            </a:r>
            <a:r>
              <a:rPr lang="en-US" sz="5200" dirty="0" err="1">
                <a:latin typeface="+mj-lt"/>
                <a:ea typeface="+mj-ea"/>
                <a:cs typeface="+mj-cs"/>
              </a:rPr>
              <a:t>stokjes</a:t>
            </a:r>
            <a:endParaRPr lang="en-US" sz="5200" kern="1200" dirty="0" err="1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A282A0B-B17B-154C-F398-87EA730074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958" r="7703" b="-1"/>
          <a:stretch>
            <a:fillRect/>
          </a:stretch>
        </p:blipFill>
        <p:spPr>
          <a:xfrm>
            <a:off x="184558" y="187900"/>
            <a:ext cx="2255462" cy="3155238"/>
          </a:xfrm>
          <a:prstGeom prst="rect">
            <a:avLst/>
          </a:prstGeom>
        </p:spPr>
      </p:pic>
      <p:pic>
        <p:nvPicPr>
          <p:cNvPr id="7" name="Afbeelding 6" descr="Afbeelding met overdekt, houten&#10;&#10;Door AI gegenereerde inhoud is mogelijk onjuist.">
            <a:extLst>
              <a:ext uri="{FF2B5EF4-FFF2-40B4-BE49-F238E27FC236}">
                <a16:creationId xmlns:a16="http://schemas.microsoft.com/office/drawing/2014/main" id="{22A500B7-3DB2-EC05-6FF2-C0AA79F460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743" b="-1"/>
          <a:stretch>
            <a:fillRect/>
          </a:stretch>
        </p:blipFill>
        <p:spPr>
          <a:xfrm>
            <a:off x="2575696" y="187900"/>
            <a:ext cx="2255462" cy="3155238"/>
          </a:xfrm>
          <a:prstGeom prst="rect">
            <a:avLst/>
          </a:prstGeom>
        </p:spPr>
      </p:pic>
      <p:pic>
        <p:nvPicPr>
          <p:cNvPr id="4" name="Afbeelding 3" descr="Afbeelding met overdekt, tafel&#10;&#10;Door AI gegenereerde inhoud is mogelijk onjuist.">
            <a:extLst>
              <a:ext uri="{FF2B5EF4-FFF2-40B4-BE49-F238E27FC236}">
                <a16:creationId xmlns:a16="http://schemas.microsoft.com/office/drawing/2014/main" id="{47C673E2-90D4-E204-78A1-827C26B9E7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96" r="4461" b="-1"/>
          <a:stretch>
            <a:fillRect/>
          </a:stretch>
        </p:blipFill>
        <p:spPr>
          <a:xfrm>
            <a:off x="4966833" y="187900"/>
            <a:ext cx="2255462" cy="3155238"/>
          </a:xfrm>
          <a:prstGeom prst="rect">
            <a:avLst/>
          </a:prstGeom>
        </p:spPr>
      </p:pic>
      <p:pic>
        <p:nvPicPr>
          <p:cNvPr id="5" name="Afbeelding 4" descr="Afbeelding met kaars, overdekt, muur&#10;&#10;Door AI gegenereerde inhoud is mogelijk onjuist.">
            <a:extLst>
              <a:ext uri="{FF2B5EF4-FFF2-40B4-BE49-F238E27FC236}">
                <a16:creationId xmlns:a16="http://schemas.microsoft.com/office/drawing/2014/main" id="{A39C5DDC-C7CE-019E-2109-1EAD8624FD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749" r="17862" b="-1"/>
          <a:stretch>
            <a:fillRect/>
          </a:stretch>
        </p:blipFill>
        <p:spPr>
          <a:xfrm>
            <a:off x="7357971" y="187900"/>
            <a:ext cx="2255462" cy="3155238"/>
          </a:xfrm>
          <a:prstGeom prst="rect">
            <a:avLst/>
          </a:prstGeom>
        </p:spPr>
      </p:pic>
      <p:pic>
        <p:nvPicPr>
          <p:cNvPr id="6" name="Afbeelding 5" descr="Afbeelding met overdekt&#10;&#10;Door AI gegenereerde inhoud is mogelijk onjuist.">
            <a:extLst>
              <a:ext uri="{FF2B5EF4-FFF2-40B4-BE49-F238E27FC236}">
                <a16:creationId xmlns:a16="http://schemas.microsoft.com/office/drawing/2014/main" id="{B0BEDC67-2209-5F35-7899-E7EB9987E09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005" b="-1"/>
          <a:stretch>
            <a:fillRect/>
          </a:stretch>
        </p:blipFill>
        <p:spPr>
          <a:xfrm>
            <a:off x="9749109" y="187900"/>
            <a:ext cx="2255462" cy="315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fles, overdekt&#10;&#10;Door AI gegenereerde inhoud is mogelijk onjuist.">
            <a:extLst>
              <a:ext uri="{FF2B5EF4-FFF2-40B4-BE49-F238E27FC236}">
                <a16:creationId xmlns:a16="http://schemas.microsoft.com/office/drawing/2014/main" id="{B05A3BBB-1096-7108-40B7-F075442F7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160" y="267559"/>
            <a:ext cx="6797040" cy="2533202"/>
          </a:xfrm>
          <a:prstGeom prst="rect">
            <a:avLst/>
          </a:prstGeom>
        </p:spPr>
      </p:pic>
      <p:pic>
        <p:nvPicPr>
          <p:cNvPr id="3" name="Afbeelding 2" descr="Afbeelding met Huwelijkscadeaus, Cosmetica, Cadeau, roze&#10;&#10;Door AI gegenereerde inhoud is mogelijk onjuist.">
            <a:extLst>
              <a:ext uri="{FF2B5EF4-FFF2-40B4-BE49-F238E27FC236}">
                <a16:creationId xmlns:a16="http://schemas.microsoft.com/office/drawing/2014/main" id="{8ED8E69A-C0F4-DFF9-12AF-045F4A21A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20" y="3506059"/>
            <a:ext cx="2101198" cy="2834640"/>
          </a:xfrm>
          <a:prstGeom prst="rect">
            <a:avLst/>
          </a:prstGeom>
        </p:spPr>
      </p:pic>
      <p:pic>
        <p:nvPicPr>
          <p:cNvPr id="4" name="Afbeelding 3" descr="Afbeelding met toiletartikelen, Oplossing, vloeistof, fles&#10;&#10;Door AI gegenereerde inhoud is mogelijk onjuist.">
            <a:extLst>
              <a:ext uri="{FF2B5EF4-FFF2-40B4-BE49-F238E27FC236}">
                <a16:creationId xmlns:a16="http://schemas.microsoft.com/office/drawing/2014/main" id="{4993BDA7-3225-F8B1-0D06-2859A17F5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840" y="3432399"/>
            <a:ext cx="2523365" cy="3291840"/>
          </a:xfrm>
          <a:prstGeom prst="rect">
            <a:avLst/>
          </a:prstGeom>
        </p:spPr>
      </p:pic>
      <p:pic>
        <p:nvPicPr>
          <p:cNvPr id="5" name="Afbeelding 4" descr="Afbeelding met Oplossing, fles, overdekt, muur&#10;&#10;Door AI gegenereerde inhoud is mogelijk onjuist.">
            <a:extLst>
              <a:ext uri="{FF2B5EF4-FFF2-40B4-BE49-F238E27FC236}">
                <a16:creationId xmlns:a16="http://schemas.microsoft.com/office/drawing/2014/main" id="{B4C6557E-371C-7C9D-5D45-77F684CAE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8060" y="3795619"/>
            <a:ext cx="4591685" cy="227266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656AACE-69AA-F5C3-D708-84B54C5E7497}"/>
              </a:ext>
            </a:extLst>
          </p:cNvPr>
          <p:cNvSpPr txBox="1"/>
          <p:nvPr/>
        </p:nvSpPr>
        <p:spPr>
          <a:xfrm>
            <a:off x="2509520" y="2570480"/>
            <a:ext cx="712216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6000" dirty="0"/>
              <a:t>Badzout en zeepjes </a:t>
            </a:r>
          </a:p>
        </p:txBody>
      </p:sp>
    </p:spTree>
    <p:extLst>
      <p:ext uri="{BB962C8B-B14F-4D97-AF65-F5344CB8AC3E}">
        <p14:creationId xmlns:p14="http://schemas.microsoft.com/office/powerpoint/2010/main" val="3063890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kop, grond, voedsel&#10;&#10;Door AI gegenereerde inhoud is mogelijk onjuist.">
            <a:extLst>
              <a:ext uri="{FF2B5EF4-FFF2-40B4-BE49-F238E27FC236}">
                <a16:creationId xmlns:a16="http://schemas.microsoft.com/office/drawing/2014/main" id="{433CB837-C23C-A51D-4A4F-7EDA16EB74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55" r="-687" b="30603"/>
          <a:stretch>
            <a:fillRect/>
          </a:stretch>
        </p:blipFill>
        <p:spPr>
          <a:xfrm rot="540000">
            <a:off x="8721267" y="2081529"/>
            <a:ext cx="2294166" cy="3346898"/>
          </a:xfrm>
          <a:prstGeom prst="rect">
            <a:avLst/>
          </a:prstGeom>
        </p:spPr>
      </p:pic>
      <p:pic>
        <p:nvPicPr>
          <p:cNvPr id="3" name="Afbeelding 2" descr="Afbeelding met mok, tafelgerei, overdekt, koffiebeker&#10;&#10;Door AI gegenereerde inhoud is mogelijk onjuist.">
            <a:extLst>
              <a:ext uri="{FF2B5EF4-FFF2-40B4-BE49-F238E27FC236}">
                <a16:creationId xmlns:a16="http://schemas.microsoft.com/office/drawing/2014/main" id="{BCD33C1C-14CF-EC1F-C824-841EA997D1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3" r="-344" b="30247"/>
          <a:stretch>
            <a:fillRect/>
          </a:stretch>
        </p:blipFill>
        <p:spPr>
          <a:xfrm>
            <a:off x="6230797" y="547369"/>
            <a:ext cx="1955050" cy="2995090"/>
          </a:xfrm>
          <a:prstGeom prst="rect">
            <a:avLst/>
          </a:prstGeom>
        </p:spPr>
      </p:pic>
      <p:pic>
        <p:nvPicPr>
          <p:cNvPr id="4" name="Afbeelding 3" descr="Afbeelding met overdekt, koffiebeker, mok, tafelgerei&#10;&#10;Door AI gegenereerde inhoud is mogelijk onjuist.">
            <a:extLst>
              <a:ext uri="{FF2B5EF4-FFF2-40B4-BE49-F238E27FC236}">
                <a16:creationId xmlns:a16="http://schemas.microsoft.com/office/drawing/2014/main" id="{CBA89890-9263-392A-E0DB-ECECAF16D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300000">
            <a:off x="1772250" y="425449"/>
            <a:ext cx="3085267" cy="299508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CF1BC52-A6FE-9F73-F9C3-59CD69365E78}"/>
              </a:ext>
            </a:extLst>
          </p:cNvPr>
          <p:cNvSpPr txBox="1"/>
          <p:nvPr/>
        </p:nvSpPr>
        <p:spPr>
          <a:xfrm>
            <a:off x="5355166" y="4720166"/>
            <a:ext cx="2327064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6000" dirty="0">
                <a:latin typeface="STXingkai"/>
                <a:ea typeface="STXingkai"/>
              </a:rPr>
              <a:t>Mokken</a:t>
            </a:r>
            <a:r>
              <a:rPr lang="nl-NL" dirty="0"/>
              <a:t> </a:t>
            </a:r>
          </a:p>
        </p:txBody>
      </p:sp>
      <p:pic>
        <p:nvPicPr>
          <p:cNvPr id="6" name="Afbeelding 5" descr="Afbeelding met wiel, mok, band, koffiebeker&#10;&#10;Door AI gegenereerde inhoud is mogelijk onjuist.">
            <a:extLst>
              <a:ext uri="{FF2B5EF4-FFF2-40B4-BE49-F238E27FC236}">
                <a16:creationId xmlns:a16="http://schemas.microsoft.com/office/drawing/2014/main" id="{AF1FAA9D-ECBB-DFA1-CD45-0AE51D7D7E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60000">
            <a:off x="698500" y="3636010"/>
            <a:ext cx="4170680" cy="237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59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fles, cilinder, plastic, overdekt&#10;&#10;Door AI gegenereerde inhoud is mogelijk onjuist.">
            <a:extLst>
              <a:ext uri="{FF2B5EF4-FFF2-40B4-BE49-F238E27FC236}">
                <a16:creationId xmlns:a16="http://schemas.microsoft.com/office/drawing/2014/main" id="{82E9929A-E1C1-9C45-C7C7-C1A13C14A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508" y="204438"/>
            <a:ext cx="2328106" cy="2434684"/>
          </a:xfrm>
          <a:prstGeom prst="rect">
            <a:avLst/>
          </a:prstGeom>
        </p:spPr>
      </p:pic>
      <p:pic>
        <p:nvPicPr>
          <p:cNvPr id="3" name="Afbeelding 2" descr="Afbeelding met fles, tekst, cilinder, waterfles&#10;&#10;Door AI gegenereerde inhoud is mogelijk onjuist.">
            <a:extLst>
              <a:ext uri="{FF2B5EF4-FFF2-40B4-BE49-F238E27FC236}">
                <a16:creationId xmlns:a16="http://schemas.microsoft.com/office/drawing/2014/main" id="{9991DFDC-0701-EB5E-2FF9-FA69D85CF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60000">
            <a:off x="7769526" y="1725129"/>
            <a:ext cx="4237464" cy="3194011"/>
          </a:xfrm>
          <a:prstGeom prst="rect">
            <a:avLst/>
          </a:prstGeom>
        </p:spPr>
      </p:pic>
      <p:pic>
        <p:nvPicPr>
          <p:cNvPr id="4" name="Afbeelding 3" descr="Afbeelding met fles, tekst, cilinder, overdekt&#10;&#10;Door AI gegenereerde inhoud is mogelijk onjuist.">
            <a:extLst>
              <a:ext uri="{FF2B5EF4-FFF2-40B4-BE49-F238E27FC236}">
                <a16:creationId xmlns:a16="http://schemas.microsoft.com/office/drawing/2014/main" id="{BF5CC42C-FEE0-E193-1ADB-1DB6BEFEF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980000">
            <a:off x="40683" y="1490144"/>
            <a:ext cx="4265342" cy="3199348"/>
          </a:xfrm>
          <a:prstGeom prst="rect">
            <a:avLst/>
          </a:prstGeom>
        </p:spPr>
      </p:pic>
      <p:pic>
        <p:nvPicPr>
          <p:cNvPr id="5" name="Afbeelding 4" descr="Afbeelding met fles, plastic, cilinder, overdekt&#10;&#10;Door AI gegenereerde inhoud is mogelijk onjuist.">
            <a:extLst>
              <a:ext uri="{FF2B5EF4-FFF2-40B4-BE49-F238E27FC236}">
                <a16:creationId xmlns:a16="http://schemas.microsoft.com/office/drawing/2014/main" id="{8C2DB4E3-57ED-AD67-2136-45BB3BE94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406324" y="3991852"/>
            <a:ext cx="2890026" cy="223791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FC64916-8166-71E1-115F-A740187057ED}"/>
              </a:ext>
            </a:extLst>
          </p:cNvPr>
          <p:cNvSpPr txBox="1"/>
          <p:nvPr/>
        </p:nvSpPr>
        <p:spPr>
          <a:xfrm>
            <a:off x="4648200" y="2906503"/>
            <a:ext cx="337510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800" dirty="0">
                <a:latin typeface="STXingkai"/>
                <a:ea typeface="STXingkai"/>
              </a:rPr>
              <a:t>Drinkfles met naam</a:t>
            </a:r>
          </a:p>
        </p:txBody>
      </p:sp>
    </p:spTree>
    <p:extLst>
      <p:ext uri="{BB962C8B-B14F-4D97-AF65-F5344CB8AC3E}">
        <p14:creationId xmlns:p14="http://schemas.microsoft.com/office/powerpoint/2010/main" val="467506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Menselijk gezicht, kleding, persoon, glimlach&#10;&#10;Door AI gegenereerde inhoud is mogelijk onjuist.">
            <a:extLst>
              <a:ext uri="{FF2B5EF4-FFF2-40B4-BE49-F238E27FC236}">
                <a16:creationId xmlns:a16="http://schemas.microsoft.com/office/drawing/2014/main" id="{DE95D09E-9500-6017-9444-CEA63F2CB2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l="5107" r="5107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6" name="Afbeelding 5" descr="Afbeelding met schoeisel, kleding, tekst, buitenshuis&#10;&#10;Door AI gegenereerde inhoud is mogelijk onjuist.">
            <a:extLst>
              <a:ext uri="{FF2B5EF4-FFF2-40B4-BE49-F238E27FC236}">
                <a16:creationId xmlns:a16="http://schemas.microsoft.com/office/drawing/2014/main" id="{9CCCE5B9-DDAB-F602-5CAD-C1668D724EC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rcRect l="2515" r="7013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D93A531-343D-C270-73E3-D04CA57CA40C}"/>
              </a:ext>
            </a:extLst>
          </p:cNvPr>
          <p:cNvSpPr txBox="1"/>
          <p:nvPr/>
        </p:nvSpPr>
        <p:spPr>
          <a:xfrm>
            <a:off x="885049" y="5553059"/>
            <a:ext cx="9801854" cy="261423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   </a:t>
            </a:r>
            <a:r>
              <a:rPr lang="en-US" sz="4000" dirty="0">
                <a:solidFill>
                  <a:srgbClr val="FFFFFF"/>
                </a:solidFill>
              </a:rPr>
              <a:t> </a:t>
            </a:r>
            <a:r>
              <a:rPr lang="en-US" sz="4000" err="1">
                <a:solidFill>
                  <a:srgbClr val="92D050"/>
                </a:solidFill>
                <a:latin typeface="STXingkai"/>
                <a:ea typeface="STXingkai"/>
              </a:rPr>
              <a:t>Leistenen</a:t>
            </a:r>
            <a:r>
              <a:rPr lang="en-US" sz="4000" dirty="0">
                <a:solidFill>
                  <a:srgbClr val="92D050"/>
                </a:solidFill>
                <a:latin typeface="STXingkai"/>
                <a:ea typeface="STXingkai"/>
              </a:rPr>
              <a:t> </a:t>
            </a:r>
            <a:r>
              <a:rPr lang="en-US" sz="4000" err="1">
                <a:solidFill>
                  <a:srgbClr val="92D050"/>
                </a:solidFill>
                <a:latin typeface="STXingkai"/>
                <a:ea typeface="STXingkai"/>
              </a:rPr>
              <a:t>herinnering</a:t>
            </a:r>
            <a:endParaRPr lang="en-US" sz="4000">
              <a:solidFill>
                <a:srgbClr val="FFFFFF"/>
              </a:solidFill>
              <a:latin typeface="STXingkai"/>
              <a:ea typeface="STXingkai"/>
            </a:endParaRPr>
          </a:p>
        </p:txBody>
      </p:sp>
    </p:spTree>
    <p:extLst>
      <p:ext uri="{BB962C8B-B14F-4D97-AF65-F5344CB8AC3E}">
        <p14:creationId xmlns:p14="http://schemas.microsoft.com/office/powerpoint/2010/main" val="345518665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container, glas, Glaswerk, Drinkgerei&#10;&#10;Door AI gegenereerde inhoud is mogelijk onjuist.">
            <a:extLst>
              <a:ext uri="{FF2B5EF4-FFF2-40B4-BE49-F238E27FC236}">
                <a16:creationId xmlns:a16="http://schemas.microsoft.com/office/drawing/2014/main" id="{2580C820-FA0F-7CF6-A663-0FA596E22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565" y="2667000"/>
            <a:ext cx="1530260" cy="3884341"/>
          </a:xfrm>
          <a:prstGeom prst="rect">
            <a:avLst/>
          </a:prstGeom>
        </p:spPr>
      </p:pic>
      <p:pic>
        <p:nvPicPr>
          <p:cNvPr id="3" name="Afbeelding 2" descr="Afbeelding met glas, container, Wijnglas, Glaswerk&#10;&#10;Door AI gegenereerde inhoud is mogelijk onjuist.">
            <a:extLst>
              <a:ext uri="{FF2B5EF4-FFF2-40B4-BE49-F238E27FC236}">
                <a16:creationId xmlns:a16="http://schemas.microsoft.com/office/drawing/2014/main" id="{6A1C887A-E29C-A124-D023-24FAA2F53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21" y="478573"/>
            <a:ext cx="1732809" cy="3875049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8C44BA1-CAD8-06BE-FB66-8A0227A512AF}"/>
              </a:ext>
            </a:extLst>
          </p:cNvPr>
          <p:cNvSpPr txBox="1"/>
          <p:nvPr/>
        </p:nvSpPr>
        <p:spPr>
          <a:xfrm>
            <a:off x="6966672" y="2982951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4000" dirty="0">
                <a:latin typeface="STXingkai"/>
                <a:ea typeface="STXingkai"/>
              </a:rPr>
              <a:t>Koppel sets</a:t>
            </a:r>
          </a:p>
        </p:txBody>
      </p:sp>
    </p:spTree>
    <p:extLst>
      <p:ext uri="{BB962C8B-B14F-4D97-AF65-F5344CB8AC3E}">
        <p14:creationId xmlns:p14="http://schemas.microsoft.com/office/powerpoint/2010/main" val="18788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litter pattern="hexago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kleding, gilet, reddingsvest, muur&#10;&#10;Door AI gegenereerde inhoud is mogelijk onjuist.">
            <a:extLst>
              <a:ext uri="{FF2B5EF4-FFF2-40B4-BE49-F238E27FC236}">
                <a16:creationId xmlns:a16="http://schemas.microsoft.com/office/drawing/2014/main" id="{699A50C1-8827-783E-F689-9EDA28488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8329" y="501805"/>
            <a:ext cx="1563439" cy="3456879"/>
          </a:xfrm>
          <a:prstGeom prst="rect">
            <a:avLst/>
          </a:prstGeom>
        </p:spPr>
      </p:pic>
      <p:pic>
        <p:nvPicPr>
          <p:cNvPr id="3" name="Afbeelding 2" descr="Afbeelding met kleding, Patroon (modeontwerpen), textiel, Kledinghanger&#10;&#10;Door AI gegenereerde inhoud is mogelijk onjuist.">
            <a:extLst>
              <a:ext uri="{FF2B5EF4-FFF2-40B4-BE49-F238E27FC236}">
                <a16:creationId xmlns:a16="http://schemas.microsoft.com/office/drawing/2014/main" id="{5E3C2C7A-9C7C-138D-555C-642321BE9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9999" y="3591622"/>
            <a:ext cx="1368293" cy="3057293"/>
          </a:xfrm>
          <a:prstGeom prst="rect">
            <a:avLst/>
          </a:prstGeom>
        </p:spPr>
      </p:pic>
      <p:pic>
        <p:nvPicPr>
          <p:cNvPr id="4" name="Afbeelding 3" descr="Afbeelding met kleding, gilet, overdekt&#10;&#10;Door AI gegenereerde inhoud is mogelijk onjuist.">
            <a:extLst>
              <a:ext uri="{FF2B5EF4-FFF2-40B4-BE49-F238E27FC236}">
                <a16:creationId xmlns:a16="http://schemas.microsoft.com/office/drawing/2014/main" id="{C5C4F63E-560C-FC80-F330-CBFF27A0B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963" y="501805"/>
            <a:ext cx="1563439" cy="3456879"/>
          </a:xfrm>
          <a:prstGeom prst="rect">
            <a:avLst/>
          </a:prstGeom>
        </p:spPr>
      </p:pic>
      <p:pic>
        <p:nvPicPr>
          <p:cNvPr id="5" name="Afbeelding 4" descr="Afbeelding met Patroon (modeontwerpen), groen&#10;&#10;Door AI gegenereerde inhoud is mogelijk onjuist.">
            <a:extLst>
              <a:ext uri="{FF2B5EF4-FFF2-40B4-BE49-F238E27FC236}">
                <a16:creationId xmlns:a16="http://schemas.microsoft.com/office/drawing/2014/main" id="{D1E9B406-87C1-6128-852D-EF5517C4F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292" y="3266379"/>
            <a:ext cx="1554146" cy="338253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56CD8F6-FEBD-2593-F386-92FE29CF0B88}"/>
              </a:ext>
            </a:extLst>
          </p:cNvPr>
          <p:cNvSpPr txBox="1"/>
          <p:nvPr/>
        </p:nvSpPr>
        <p:spPr>
          <a:xfrm>
            <a:off x="4681447" y="4769470"/>
            <a:ext cx="317066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4000" dirty="0">
                <a:latin typeface="STXingkai"/>
                <a:ea typeface="STXingkai"/>
              </a:rPr>
              <a:t>Veilig naar school </a:t>
            </a:r>
          </a:p>
        </p:txBody>
      </p:sp>
    </p:spTree>
    <p:extLst>
      <p:ext uri="{BB962C8B-B14F-4D97-AF65-F5344CB8AC3E}">
        <p14:creationId xmlns:p14="http://schemas.microsoft.com/office/powerpoint/2010/main" val="3189002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plastic, badkamer, overdekt, container&#10;&#10;Door AI gegenereerde inhoud is mogelijk onjuist.">
            <a:extLst>
              <a:ext uri="{FF2B5EF4-FFF2-40B4-BE49-F238E27FC236}">
                <a16:creationId xmlns:a16="http://schemas.microsoft.com/office/drawing/2014/main" id="{2182A974-DC86-DC6F-CD6F-C5B49C970B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4" r="27482" b="1923"/>
          <a:stretch>
            <a:fillRect/>
          </a:stretch>
        </p:blipFill>
        <p:spPr>
          <a:xfrm>
            <a:off x="4339166" y="2409692"/>
            <a:ext cx="3164425" cy="2694860"/>
          </a:xfrm>
          <a:prstGeom prst="rect">
            <a:avLst/>
          </a:prstGeom>
        </p:spPr>
      </p:pic>
      <p:pic>
        <p:nvPicPr>
          <p:cNvPr id="3" name="Afbeelding 2" descr="Afbeelding met Kinderkunst, tekst, tekening, tekenfilm&#10;&#10;Door AI gegenereerde inhoud is mogelijk onjuist.">
            <a:extLst>
              <a:ext uri="{FF2B5EF4-FFF2-40B4-BE49-F238E27FC236}">
                <a16:creationId xmlns:a16="http://schemas.microsoft.com/office/drawing/2014/main" id="{92F712A9-BD8A-7D42-D62D-DDBFD0A43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0000">
            <a:off x="9469072" y="4015740"/>
            <a:ext cx="2455335" cy="1075532"/>
          </a:xfrm>
          <a:prstGeom prst="rect">
            <a:avLst/>
          </a:prstGeom>
        </p:spPr>
      </p:pic>
      <p:pic>
        <p:nvPicPr>
          <p:cNvPr id="4" name="Afbeelding 3" descr="Afbeelding met overdekt, muur&#10;&#10;Door AI gegenereerde inhoud is mogelijk onjuist.">
            <a:extLst>
              <a:ext uri="{FF2B5EF4-FFF2-40B4-BE49-F238E27FC236}">
                <a16:creationId xmlns:a16="http://schemas.microsoft.com/office/drawing/2014/main" id="{E3C9FB0F-F030-C491-67F2-4F90E13FE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840000">
            <a:off x="793751" y="3997193"/>
            <a:ext cx="2476501" cy="1117865"/>
          </a:xfrm>
          <a:prstGeom prst="rect">
            <a:avLst/>
          </a:prstGeom>
        </p:spPr>
      </p:pic>
      <p:pic>
        <p:nvPicPr>
          <p:cNvPr id="5" name="Afbeelding 4" descr="Afbeelding met tekst, vloer, overdekt&#10;&#10;Door AI gegenereerde inhoud is mogelijk onjuist.">
            <a:extLst>
              <a:ext uri="{FF2B5EF4-FFF2-40B4-BE49-F238E27FC236}">
                <a16:creationId xmlns:a16="http://schemas.microsoft.com/office/drawing/2014/main" id="{0D6DAE70-4FBB-32B0-A5F7-6C229ECF60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4334" y="314192"/>
            <a:ext cx="2000251" cy="2000251"/>
          </a:xfrm>
          <a:prstGeom prst="rect">
            <a:avLst/>
          </a:prstGeom>
        </p:spPr>
      </p:pic>
      <p:pic>
        <p:nvPicPr>
          <p:cNvPr id="6" name="Afbeelding 5" descr="Afbeelding met tekst, overdekt&#10;&#10;Door AI gegenereerde inhoud is mogelijk onjuist.">
            <a:extLst>
              <a:ext uri="{FF2B5EF4-FFF2-40B4-BE49-F238E27FC236}">
                <a16:creationId xmlns:a16="http://schemas.microsoft.com/office/drawing/2014/main" id="{4C5C6FC8-F913-B6EC-A9CC-10705578F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1249" y="229526"/>
            <a:ext cx="2000250" cy="2000250"/>
          </a:xfrm>
          <a:prstGeom prst="rect">
            <a:avLst/>
          </a:prstGeom>
        </p:spPr>
      </p:pic>
      <p:pic>
        <p:nvPicPr>
          <p:cNvPr id="7" name="Afbeelding 6" descr="Afbeelding met tekst, drug, Geneesmiddel, medicijn&#10;&#10;Door AI gegenereerde inhoud is mogelijk onjuist.">
            <a:extLst>
              <a:ext uri="{FF2B5EF4-FFF2-40B4-BE49-F238E27FC236}">
                <a16:creationId xmlns:a16="http://schemas.microsoft.com/office/drawing/2014/main" id="{430F04F8-8C05-53A4-2CC6-A93DD3D40D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834" y="314192"/>
            <a:ext cx="2000251" cy="2095501"/>
          </a:xfrm>
          <a:prstGeom prst="rect">
            <a:avLst/>
          </a:prstGeom>
        </p:spPr>
      </p:pic>
      <p:pic>
        <p:nvPicPr>
          <p:cNvPr id="8" name="Afbeelding 7" descr="Afbeelding met accessoire, tas, Bagage en tassen, roze&#10;&#10;Door AI gegenereerde inhoud is mogelijk onjuist.">
            <a:extLst>
              <a:ext uri="{FF2B5EF4-FFF2-40B4-BE49-F238E27FC236}">
                <a16:creationId xmlns:a16="http://schemas.microsoft.com/office/drawing/2014/main" id="{232C2377-45F7-BA5C-59C3-C2C78B613E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1083" y="4558107"/>
            <a:ext cx="1293400" cy="200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0270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toor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Breedbeeld</PresentationFormat>
  <Paragraphs>0</Paragraphs>
  <Slides>19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0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363</cp:revision>
  <dcterms:created xsi:type="dcterms:W3CDTF">2026-01-14T08:52:43Z</dcterms:created>
  <dcterms:modified xsi:type="dcterms:W3CDTF">2026-01-22T15:11:15Z</dcterms:modified>
</cp:coreProperties>
</file>